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sldIdLst>
    <p:sldId id="256" r:id="rId2"/>
    <p:sldId id="263" r:id="rId3"/>
    <p:sldId id="267" r:id="rId4"/>
    <p:sldId id="266" r:id="rId5"/>
    <p:sldId id="264" r:id="rId6"/>
    <p:sldId id="265" r:id="rId7"/>
    <p:sldId id="260" r:id="rId8"/>
    <p:sldId id="258" r:id="rId9"/>
    <p:sldId id="259" r:id="rId10"/>
    <p:sldId id="261" r:id="rId11"/>
    <p:sldId id="262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1176" autoAdjust="0"/>
  </p:normalViewPr>
  <p:slideViewPr>
    <p:cSldViewPr snapToGrid="0">
      <p:cViewPr>
        <p:scale>
          <a:sx n="70" d="100"/>
          <a:sy n="70" d="100"/>
        </p:scale>
        <p:origin x="2784" y="7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4628FBC-53B9-44EF-9C6D-B3AC63D01E9C}" type="doc">
      <dgm:prSet loTypeId="urn:microsoft.com/office/officeart/2005/8/layout/hierarchy2" loCatId="hierarchy" qsTypeId="urn:microsoft.com/office/officeart/2005/8/quickstyle/simple1" qsCatId="simple" csTypeId="urn:microsoft.com/office/officeart/2005/8/colors/accent1_2" csCatId="accent1" phldr="0"/>
      <dgm:spPr/>
      <dgm:t>
        <a:bodyPr/>
        <a:lstStyle/>
        <a:p>
          <a:endParaRPr lang="en-US"/>
        </a:p>
      </dgm:t>
    </dgm:pt>
    <dgm:pt modelId="{71C4FAD8-9367-432E-8835-276473A113AE}">
      <dgm:prSet phldrT="[Text]" phldr="1"/>
      <dgm:spPr/>
      <dgm:t>
        <a:bodyPr/>
        <a:lstStyle/>
        <a:p>
          <a:endParaRPr lang="en-US"/>
        </a:p>
      </dgm:t>
    </dgm:pt>
    <dgm:pt modelId="{63D6F8C1-0CA0-462D-8969-65992EE37321}" type="parTrans" cxnId="{CFEBD874-0759-4FCE-A759-20282532F1EB}">
      <dgm:prSet/>
      <dgm:spPr/>
      <dgm:t>
        <a:bodyPr/>
        <a:lstStyle/>
        <a:p>
          <a:endParaRPr lang="en-US"/>
        </a:p>
      </dgm:t>
    </dgm:pt>
    <dgm:pt modelId="{F78B1A6F-4B8C-4981-8F79-4DCE97BEC52D}" type="sibTrans" cxnId="{CFEBD874-0759-4FCE-A759-20282532F1EB}">
      <dgm:prSet/>
      <dgm:spPr/>
      <dgm:t>
        <a:bodyPr/>
        <a:lstStyle/>
        <a:p>
          <a:endParaRPr lang="en-US"/>
        </a:p>
      </dgm:t>
    </dgm:pt>
    <dgm:pt modelId="{B58917A2-7E3C-4DA6-9015-84553B6461EB}">
      <dgm:prSet phldrT="[Text]" phldr="1"/>
      <dgm:spPr/>
      <dgm:t>
        <a:bodyPr/>
        <a:lstStyle/>
        <a:p>
          <a:endParaRPr lang="en-US"/>
        </a:p>
      </dgm:t>
    </dgm:pt>
    <dgm:pt modelId="{8981885F-1BF1-4C57-8DDB-9A8657D5D960}" type="parTrans" cxnId="{7776E09E-65E5-4C5D-87A7-614BC320156B}">
      <dgm:prSet/>
      <dgm:spPr/>
      <dgm:t>
        <a:bodyPr/>
        <a:lstStyle/>
        <a:p>
          <a:endParaRPr lang="en-US"/>
        </a:p>
      </dgm:t>
    </dgm:pt>
    <dgm:pt modelId="{7248DF4A-52FF-45CF-8725-B5B649F65D9C}" type="sibTrans" cxnId="{7776E09E-65E5-4C5D-87A7-614BC320156B}">
      <dgm:prSet/>
      <dgm:spPr/>
      <dgm:t>
        <a:bodyPr/>
        <a:lstStyle/>
        <a:p>
          <a:endParaRPr lang="en-US"/>
        </a:p>
      </dgm:t>
    </dgm:pt>
    <dgm:pt modelId="{1DAFCF56-DF90-43CF-8814-F39162C5CCA4}">
      <dgm:prSet phldrT="[Text]" phldr="1"/>
      <dgm:spPr/>
      <dgm:t>
        <a:bodyPr/>
        <a:lstStyle/>
        <a:p>
          <a:endParaRPr lang="en-US"/>
        </a:p>
      </dgm:t>
    </dgm:pt>
    <dgm:pt modelId="{6B586283-91AB-4FFC-89D0-53566C84FC83}" type="parTrans" cxnId="{C28B5DEE-867B-4104-87F6-D9136085AF51}">
      <dgm:prSet/>
      <dgm:spPr/>
      <dgm:t>
        <a:bodyPr/>
        <a:lstStyle/>
        <a:p>
          <a:endParaRPr lang="en-US"/>
        </a:p>
      </dgm:t>
    </dgm:pt>
    <dgm:pt modelId="{C2E58906-DF23-4DF9-A82C-1BF4CED2E0AA}" type="sibTrans" cxnId="{C28B5DEE-867B-4104-87F6-D9136085AF51}">
      <dgm:prSet/>
      <dgm:spPr/>
      <dgm:t>
        <a:bodyPr/>
        <a:lstStyle/>
        <a:p>
          <a:endParaRPr lang="en-US"/>
        </a:p>
      </dgm:t>
    </dgm:pt>
    <dgm:pt modelId="{D1A4FF4C-7394-48FF-A525-482E8CC57761}">
      <dgm:prSet phldrT="[Text]" phldr="1"/>
      <dgm:spPr/>
      <dgm:t>
        <a:bodyPr/>
        <a:lstStyle/>
        <a:p>
          <a:endParaRPr lang="en-US"/>
        </a:p>
      </dgm:t>
    </dgm:pt>
    <dgm:pt modelId="{D8EB3320-35C1-4B37-BE96-12892A220ABF}" type="parTrans" cxnId="{5358A2F7-4B13-4286-8F5B-C9D057C630F1}">
      <dgm:prSet/>
      <dgm:spPr/>
      <dgm:t>
        <a:bodyPr/>
        <a:lstStyle/>
        <a:p>
          <a:endParaRPr lang="en-US"/>
        </a:p>
      </dgm:t>
    </dgm:pt>
    <dgm:pt modelId="{61ED7463-8030-4FF5-9D1A-3FBE84BA7CEC}" type="sibTrans" cxnId="{5358A2F7-4B13-4286-8F5B-C9D057C630F1}">
      <dgm:prSet/>
      <dgm:spPr/>
      <dgm:t>
        <a:bodyPr/>
        <a:lstStyle/>
        <a:p>
          <a:endParaRPr lang="en-US"/>
        </a:p>
      </dgm:t>
    </dgm:pt>
    <dgm:pt modelId="{F5C5CB96-A171-4B06-BC44-5DA605B44E0B}">
      <dgm:prSet phldrT="[Text]" phldr="1"/>
      <dgm:spPr/>
      <dgm:t>
        <a:bodyPr/>
        <a:lstStyle/>
        <a:p>
          <a:endParaRPr lang="en-US"/>
        </a:p>
      </dgm:t>
    </dgm:pt>
    <dgm:pt modelId="{05473BEB-4BD2-418C-97C9-CC0FE54FB2BE}" type="parTrans" cxnId="{6FEAA2B4-745A-4508-B26E-5921C2F211DD}">
      <dgm:prSet/>
      <dgm:spPr/>
      <dgm:t>
        <a:bodyPr/>
        <a:lstStyle/>
        <a:p>
          <a:endParaRPr lang="en-US"/>
        </a:p>
      </dgm:t>
    </dgm:pt>
    <dgm:pt modelId="{967702A5-F9C5-416D-A321-8256E0635A9F}" type="sibTrans" cxnId="{6FEAA2B4-745A-4508-B26E-5921C2F211DD}">
      <dgm:prSet/>
      <dgm:spPr/>
      <dgm:t>
        <a:bodyPr/>
        <a:lstStyle/>
        <a:p>
          <a:endParaRPr lang="en-US"/>
        </a:p>
      </dgm:t>
    </dgm:pt>
    <dgm:pt modelId="{22AD16D3-2D50-4C63-A097-2D0F2C7309C0}">
      <dgm:prSet phldrT="[Text]" phldr="1"/>
      <dgm:spPr/>
      <dgm:t>
        <a:bodyPr/>
        <a:lstStyle/>
        <a:p>
          <a:endParaRPr lang="en-US"/>
        </a:p>
      </dgm:t>
    </dgm:pt>
    <dgm:pt modelId="{E5671283-7605-4A22-ADF8-FCE1E824EEB5}" type="parTrans" cxnId="{912D867B-4377-4F17-B773-D40F53B0C600}">
      <dgm:prSet/>
      <dgm:spPr/>
      <dgm:t>
        <a:bodyPr/>
        <a:lstStyle/>
        <a:p>
          <a:endParaRPr lang="en-US"/>
        </a:p>
      </dgm:t>
    </dgm:pt>
    <dgm:pt modelId="{BE6DE6D7-1073-4969-BA64-447790BE7F92}" type="sibTrans" cxnId="{912D867B-4377-4F17-B773-D40F53B0C600}">
      <dgm:prSet/>
      <dgm:spPr/>
      <dgm:t>
        <a:bodyPr/>
        <a:lstStyle/>
        <a:p>
          <a:endParaRPr lang="en-US"/>
        </a:p>
      </dgm:t>
    </dgm:pt>
    <dgm:pt modelId="{C2362B9F-08FF-4D68-9CDD-0782CB69A8BC}" type="pres">
      <dgm:prSet presAssocID="{E4628FBC-53B9-44EF-9C6D-B3AC63D01E9C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FB206757-D1D1-4DC9-A01A-0F0BDA056669}" type="pres">
      <dgm:prSet presAssocID="{71C4FAD8-9367-432E-8835-276473A113AE}" presName="root1" presStyleCnt="0"/>
      <dgm:spPr/>
    </dgm:pt>
    <dgm:pt modelId="{EE6F5C13-28D5-4909-81E7-44A2BF800DB2}" type="pres">
      <dgm:prSet presAssocID="{71C4FAD8-9367-432E-8835-276473A113AE}" presName="LevelOneTextNode" presStyleLbl="node0" presStyleIdx="0" presStyleCnt="1">
        <dgm:presLayoutVars>
          <dgm:chPref val="3"/>
        </dgm:presLayoutVars>
      </dgm:prSet>
      <dgm:spPr/>
    </dgm:pt>
    <dgm:pt modelId="{6A499EAD-C9CB-4121-9F0D-B8172D7FF595}" type="pres">
      <dgm:prSet presAssocID="{71C4FAD8-9367-432E-8835-276473A113AE}" presName="level2hierChild" presStyleCnt="0"/>
      <dgm:spPr/>
    </dgm:pt>
    <dgm:pt modelId="{67700351-0581-4F7F-B9E8-62314CAD5837}" type="pres">
      <dgm:prSet presAssocID="{8981885F-1BF1-4C57-8DDB-9A8657D5D960}" presName="conn2-1" presStyleLbl="parChTrans1D2" presStyleIdx="0" presStyleCnt="2"/>
      <dgm:spPr/>
    </dgm:pt>
    <dgm:pt modelId="{E3CD5207-23B5-4A91-A1B2-0A87482DF712}" type="pres">
      <dgm:prSet presAssocID="{8981885F-1BF1-4C57-8DDB-9A8657D5D960}" presName="connTx" presStyleLbl="parChTrans1D2" presStyleIdx="0" presStyleCnt="2"/>
      <dgm:spPr/>
    </dgm:pt>
    <dgm:pt modelId="{BD871422-701D-46B7-BBAA-E226F31BAE66}" type="pres">
      <dgm:prSet presAssocID="{B58917A2-7E3C-4DA6-9015-84553B6461EB}" presName="root2" presStyleCnt="0"/>
      <dgm:spPr/>
    </dgm:pt>
    <dgm:pt modelId="{36028EC5-BD68-460E-A7B3-3F7E9B05B072}" type="pres">
      <dgm:prSet presAssocID="{B58917A2-7E3C-4DA6-9015-84553B6461EB}" presName="LevelTwoTextNode" presStyleLbl="node2" presStyleIdx="0" presStyleCnt="2">
        <dgm:presLayoutVars>
          <dgm:chPref val="3"/>
        </dgm:presLayoutVars>
      </dgm:prSet>
      <dgm:spPr/>
    </dgm:pt>
    <dgm:pt modelId="{CA3496B7-0ECA-4495-B48D-0B7F7E10238B}" type="pres">
      <dgm:prSet presAssocID="{B58917A2-7E3C-4DA6-9015-84553B6461EB}" presName="level3hierChild" presStyleCnt="0"/>
      <dgm:spPr/>
    </dgm:pt>
    <dgm:pt modelId="{1595326E-447D-4458-95E4-943778B4728D}" type="pres">
      <dgm:prSet presAssocID="{6B586283-91AB-4FFC-89D0-53566C84FC83}" presName="conn2-1" presStyleLbl="parChTrans1D3" presStyleIdx="0" presStyleCnt="3"/>
      <dgm:spPr/>
    </dgm:pt>
    <dgm:pt modelId="{F7273761-2D9A-4F8A-AC02-A00EE86C7085}" type="pres">
      <dgm:prSet presAssocID="{6B586283-91AB-4FFC-89D0-53566C84FC83}" presName="connTx" presStyleLbl="parChTrans1D3" presStyleIdx="0" presStyleCnt="3"/>
      <dgm:spPr/>
    </dgm:pt>
    <dgm:pt modelId="{84B3EC79-56AC-47A7-8679-53C0E0444E28}" type="pres">
      <dgm:prSet presAssocID="{1DAFCF56-DF90-43CF-8814-F39162C5CCA4}" presName="root2" presStyleCnt="0"/>
      <dgm:spPr/>
    </dgm:pt>
    <dgm:pt modelId="{11B24529-AFC4-4043-924D-6CA7342BF1FD}" type="pres">
      <dgm:prSet presAssocID="{1DAFCF56-DF90-43CF-8814-F39162C5CCA4}" presName="LevelTwoTextNode" presStyleLbl="node3" presStyleIdx="0" presStyleCnt="3">
        <dgm:presLayoutVars>
          <dgm:chPref val="3"/>
        </dgm:presLayoutVars>
      </dgm:prSet>
      <dgm:spPr/>
    </dgm:pt>
    <dgm:pt modelId="{636439DF-BB98-41AC-B5BD-6CADC1CC404B}" type="pres">
      <dgm:prSet presAssocID="{1DAFCF56-DF90-43CF-8814-F39162C5CCA4}" presName="level3hierChild" presStyleCnt="0"/>
      <dgm:spPr/>
    </dgm:pt>
    <dgm:pt modelId="{C0266FD5-BB76-49AD-BB7F-CAA0094FCB3E}" type="pres">
      <dgm:prSet presAssocID="{D8EB3320-35C1-4B37-BE96-12892A220ABF}" presName="conn2-1" presStyleLbl="parChTrans1D3" presStyleIdx="1" presStyleCnt="3"/>
      <dgm:spPr/>
    </dgm:pt>
    <dgm:pt modelId="{7D1E4D5B-11FD-4F73-865B-321F538A6334}" type="pres">
      <dgm:prSet presAssocID="{D8EB3320-35C1-4B37-BE96-12892A220ABF}" presName="connTx" presStyleLbl="parChTrans1D3" presStyleIdx="1" presStyleCnt="3"/>
      <dgm:spPr/>
    </dgm:pt>
    <dgm:pt modelId="{FD24636D-D8D8-4F2B-BF55-BC26E62F01B3}" type="pres">
      <dgm:prSet presAssocID="{D1A4FF4C-7394-48FF-A525-482E8CC57761}" presName="root2" presStyleCnt="0"/>
      <dgm:spPr/>
    </dgm:pt>
    <dgm:pt modelId="{9983C9A3-356E-440A-8882-90E7A5496850}" type="pres">
      <dgm:prSet presAssocID="{D1A4FF4C-7394-48FF-A525-482E8CC57761}" presName="LevelTwoTextNode" presStyleLbl="node3" presStyleIdx="1" presStyleCnt="3">
        <dgm:presLayoutVars>
          <dgm:chPref val="3"/>
        </dgm:presLayoutVars>
      </dgm:prSet>
      <dgm:spPr/>
    </dgm:pt>
    <dgm:pt modelId="{36B60914-C730-499C-8CE7-FC8F5F876C9F}" type="pres">
      <dgm:prSet presAssocID="{D1A4FF4C-7394-48FF-A525-482E8CC57761}" presName="level3hierChild" presStyleCnt="0"/>
      <dgm:spPr/>
    </dgm:pt>
    <dgm:pt modelId="{24C98FCA-D375-4457-AE24-A86C0317B3AC}" type="pres">
      <dgm:prSet presAssocID="{05473BEB-4BD2-418C-97C9-CC0FE54FB2BE}" presName="conn2-1" presStyleLbl="parChTrans1D2" presStyleIdx="1" presStyleCnt="2"/>
      <dgm:spPr/>
    </dgm:pt>
    <dgm:pt modelId="{B8D01850-D871-4F08-8BD5-6719090F9D75}" type="pres">
      <dgm:prSet presAssocID="{05473BEB-4BD2-418C-97C9-CC0FE54FB2BE}" presName="connTx" presStyleLbl="parChTrans1D2" presStyleIdx="1" presStyleCnt="2"/>
      <dgm:spPr/>
    </dgm:pt>
    <dgm:pt modelId="{FE7B7BA9-3E5F-4A4B-A275-35EAA3640171}" type="pres">
      <dgm:prSet presAssocID="{F5C5CB96-A171-4B06-BC44-5DA605B44E0B}" presName="root2" presStyleCnt="0"/>
      <dgm:spPr/>
    </dgm:pt>
    <dgm:pt modelId="{1F8BB595-E919-4E33-B4F7-EB74F4C42BAF}" type="pres">
      <dgm:prSet presAssocID="{F5C5CB96-A171-4B06-BC44-5DA605B44E0B}" presName="LevelTwoTextNode" presStyleLbl="node2" presStyleIdx="1" presStyleCnt="2">
        <dgm:presLayoutVars>
          <dgm:chPref val="3"/>
        </dgm:presLayoutVars>
      </dgm:prSet>
      <dgm:spPr/>
    </dgm:pt>
    <dgm:pt modelId="{84D6E36A-3EFD-4AC0-8511-0A446EEA7825}" type="pres">
      <dgm:prSet presAssocID="{F5C5CB96-A171-4B06-BC44-5DA605B44E0B}" presName="level3hierChild" presStyleCnt="0"/>
      <dgm:spPr/>
    </dgm:pt>
    <dgm:pt modelId="{C00547A3-6BB9-443F-9042-CDF4E6C1AD87}" type="pres">
      <dgm:prSet presAssocID="{E5671283-7605-4A22-ADF8-FCE1E824EEB5}" presName="conn2-1" presStyleLbl="parChTrans1D3" presStyleIdx="2" presStyleCnt="3"/>
      <dgm:spPr/>
    </dgm:pt>
    <dgm:pt modelId="{3747E478-5BBD-4A81-BC49-4EBCEC31C829}" type="pres">
      <dgm:prSet presAssocID="{E5671283-7605-4A22-ADF8-FCE1E824EEB5}" presName="connTx" presStyleLbl="parChTrans1D3" presStyleIdx="2" presStyleCnt="3"/>
      <dgm:spPr/>
    </dgm:pt>
    <dgm:pt modelId="{8A28333E-37B9-499B-B253-6E065D21245C}" type="pres">
      <dgm:prSet presAssocID="{22AD16D3-2D50-4C63-A097-2D0F2C7309C0}" presName="root2" presStyleCnt="0"/>
      <dgm:spPr/>
    </dgm:pt>
    <dgm:pt modelId="{05137704-C3F7-492B-9250-6F45C85B6567}" type="pres">
      <dgm:prSet presAssocID="{22AD16D3-2D50-4C63-A097-2D0F2C7309C0}" presName="LevelTwoTextNode" presStyleLbl="node3" presStyleIdx="2" presStyleCnt="3">
        <dgm:presLayoutVars>
          <dgm:chPref val="3"/>
        </dgm:presLayoutVars>
      </dgm:prSet>
      <dgm:spPr/>
    </dgm:pt>
    <dgm:pt modelId="{0A7E810A-CE20-47DE-824F-154B14C778BD}" type="pres">
      <dgm:prSet presAssocID="{22AD16D3-2D50-4C63-A097-2D0F2C7309C0}" presName="level3hierChild" presStyleCnt="0"/>
      <dgm:spPr/>
    </dgm:pt>
  </dgm:ptLst>
  <dgm:cxnLst>
    <dgm:cxn modelId="{05E7CAC8-047C-4553-99ED-B20C302ADDC2}" type="presOf" srcId="{B58917A2-7E3C-4DA6-9015-84553B6461EB}" destId="{36028EC5-BD68-460E-A7B3-3F7E9B05B072}" srcOrd="0" destOrd="0" presId="urn:microsoft.com/office/officeart/2005/8/layout/hierarchy2"/>
    <dgm:cxn modelId="{C28B5DEE-867B-4104-87F6-D9136085AF51}" srcId="{B58917A2-7E3C-4DA6-9015-84553B6461EB}" destId="{1DAFCF56-DF90-43CF-8814-F39162C5CCA4}" srcOrd="0" destOrd="0" parTransId="{6B586283-91AB-4FFC-89D0-53566C84FC83}" sibTransId="{C2E58906-DF23-4DF9-A82C-1BF4CED2E0AA}"/>
    <dgm:cxn modelId="{7776E09E-65E5-4C5D-87A7-614BC320156B}" srcId="{71C4FAD8-9367-432E-8835-276473A113AE}" destId="{B58917A2-7E3C-4DA6-9015-84553B6461EB}" srcOrd="0" destOrd="0" parTransId="{8981885F-1BF1-4C57-8DDB-9A8657D5D960}" sibTransId="{7248DF4A-52FF-45CF-8725-B5B649F65D9C}"/>
    <dgm:cxn modelId="{5358A2F7-4B13-4286-8F5B-C9D057C630F1}" srcId="{B58917A2-7E3C-4DA6-9015-84553B6461EB}" destId="{D1A4FF4C-7394-48FF-A525-482E8CC57761}" srcOrd="1" destOrd="0" parTransId="{D8EB3320-35C1-4B37-BE96-12892A220ABF}" sibTransId="{61ED7463-8030-4FF5-9D1A-3FBE84BA7CEC}"/>
    <dgm:cxn modelId="{A821407B-B8A1-412D-BA88-433D290E2033}" type="presOf" srcId="{05473BEB-4BD2-418C-97C9-CC0FE54FB2BE}" destId="{24C98FCA-D375-4457-AE24-A86C0317B3AC}" srcOrd="0" destOrd="0" presId="urn:microsoft.com/office/officeart/2005/8/layout/hierarchy2"/>
    <dgm:cxn modelId="{F89CB86C-50E1-4896-9E43-DAF55C602EC4}" type="presOf" srcId="{D8EB3320-35C1-4B37-BE96-12892A220ABF}" destId="{7D1E4D5B-11FD-4F73-865B-321F538A6334}" srcOrd="1" destOrd="0" presId="urn:microsoft.com/office/officeart/2005/8/layout/hierarchy2"/>
    <dgm:cxn modelId="{6FEAA2B4-745A-4508-B26E-5921C2F211DD}" srcId="{71C4FAD8-9367-432E-8835-276473A113AE}" destId="{F5C5CB96-A171-4B06-BC44-5DA605B44E0B}" srcOrd="1" destOrd="0" parTransId="{05473BEB-4BD2-418C-97C9-CC0FE54FB2BE}" sibTransId="{967702A5-F9C5-416D-A321-8256E0635A9F}"/>
    <dgm:cxn modelId="{89A52FCB-A564-4931-92CA-4C165874EC33}" type="presOf" srcId="{05473BEB-4BD2-418C-97C9-CC0FE54FB2BE}" destId="{B8D01850-D871-4F08-8BD5-6719090F9D75}" srcOrd="1" destOrd="0" presId="urn:microsoft.com/office/officeart/2005/8/layout/hierarchy2"/>
    <dgm:cxn modelId="{FB48F229-C397-4044-A359-156054ACCE49}" type="presOf" srcId="{71C4FAD8-9367-432E-8835-276473A113AE}" destId="{EE6F5C13-28D5-4909-81E7-44A2BF800DB2}" srcOrd="0" destOrd="0" presId="urn:microsoft.com/office/officeart/2005/8/layout/hierarchy2"/>
    <dgm:cxn modelId="{359F7635-8282-499A-84A2-1B4A0B97A558}" type="presOf" srcId="{D1A4FF4C-7394-48FF-A525-482E8CC57761}" destId="{9983C9A3-356E-440A-8882-90E7A5496850}" srcOrd="0" destOrd="0" presId="urn:microsoft.com/office/officeart/2005/8/layout/hierarchy2"/>
    <dgm:cxn modelId="{912D867B-4377-4F17-B773-D40F53B0C600}" srcId="{F5C5CB96-A171-4B06-BC44-5DA605B44E0B}" destId="{22AD16D3-2D50-4C63-A097-2D0F2C7309C0}" srcOrd="0" destOrd="0" parTransId="{E5671283-7605-4A22-ADF8-FCE1E824EEB5}" sibTransId="{BE6DE6D7-1073-4969-BA64-447790BE7F92}"/>
    <dgm:cxn modelId="{71B060AB-C9C4-4990-9547-641CBD20D8A1}" type="presOf" srcId="{6B586283-91AB-4FFC-89D0-53566C84FC83}" destId="{1595326E-447D-4458-95E4-943778B4728D}" srcOrd="0" destOrd="0" presId="urn:microsoft.com/office/officeart/2005/8/layout/hierarchy2"/>
    <dgm:cxn modelId="{D623731F-4E81-46D0-B231-8F2F7EAB7E7D}" type="presOf" srcId="{D8EB3320-35C1-4B37-BE96-12892A220ABF}" destId="{C0266FD5-BB76-49AD-BB7F-CAA0094FCB3E}" srcOrd="0" destOrd="0" presId="urn:microsoft.com/office/officeart/2005/8/layout/hierarchy2"/>
    <dgm:cxn modelId="{CD0C0B36-539A-43BC-B0F8-F25CA1B23CC7}" type="presOf" srcId="{6B586283-91AB-4FFC-89D0-53566C84FC83}" destId="{F7273761-2D9A-4F8A-AC02-A00EE86C7085}" srcOrd="1" destOrd="0" presId="urn:microsoft.com/office/officeart/2005/8/layout/hierarchy2"/>
    <dgm:cxn modelId="{48B5E866-45AE-4BB4-A6A4-E437690336F6}" type="presOf" srcId="{F5C5CB96-A171-4B06-BC44-5DA605B44E0B}" destId="{1F8BB595-E919-4E33-B4F7-EB74F4C42BAF}" srcOrd="0" destOrd="0" presId="urn:microsoft.com/office/officeart/2005/8/layout/hierarchy2"/>
    <dgm:cxn modelId="{CFEBD874-0759-4FCE-A759-20282532F1EB}" srcId="{E4628FBC-53B9-44EF-9C6D-B3AC63D01E9C}" destId="{71C4FAD8-9367-432E-8835-276473A113AE}" srcOrd="0" destOrd="0" parTransId="{63D6F8C1-0CA0-462D-8969-65992EE37321}" sibTransId="{F78B1A6F-4B8C-4981-8F79-4DCE97BEC52D}"/>
    <dgm:cxn modelId="{7BA1E5F9-50E9-482B-A883-22A96E9595A0}" type="presOf" srcId="{E4628FBC-53B9-44EF-9C6D-B3AC63D01E9C}" destId="{C2362B9F-08FF-4D68-9CDD-0782CB69A8BC}" srcOrd="0" destOrd="0" presId="urn:microsoft.com/office/officeart/2005/8/layout/hierarchy2"/>
    <dgm:cxn modelId="{A4D24393-9391-4566-A14B-B00BFD3D7BDF}" type="presOf" srcId="{E5671283-7605-4A22-ADF8-FCE1E824EEB5}" destId="{3747E478-5BBD-4A81-BC49-4EBCEC31C829}" srcOrd="1" destOrd="0" presId="urn:microsoft.com/office/officeart/2005/8/layout/hierarchy2"/>
    <dgm:cxn modelId="{424874FF-57AA-4848-B448-0C240E7D4B44}" type="presOf" srcId="{8981885F-1BF1-4C57-8DDB-9A8657D5D960}" destId="{E3CD5207-23B5-4A91-A1B2-0A87482DF712}" srcOrd="1" destOrd="0" presId="urn:microsoft.com/office/officeart/2005/8/layout/hierarchy2"/>
    <dgm:cxn modelId="{F822CE01-1DF2-43E9-A144-6DE6238986BF}" type="presOf" srcId="{22AD16D3-2D50-4C63-A097-2D0F2C7309C0}" destId="{05137704-C3F7-492B-9250-6F45C85B6567}" srcOrd="0" destOrd="0" presId="urn:microsoft.com/office/officeart/2005/8/layout/hierarchy2"/>
    <dgm:cxn modelId="{536E5B5F-17F2-4D44-BF94-29B0E24546C7}" type="presOf" srcId="{1DAFCF56-DF90-43CF-8814-F39162C5CCA4}" destId="{11B24529-AFC4-4043-924D-6CA7342BF1FD}" srcOrd="0" destOrd="0" presId="urn:microsoft.com/office/officeart/2005/8/layout/hierarchy2"/>
    <dgm:cxn modelId="{99BCA54B-D79E-4F9E-B008-BF101BFD888E}" type="presOf" srcId="{8981885F-1BF1-4C57-8DDB-9A8657D5D960}" destId="{67700351-0581-4F7F-B9E8-62314CAD5837}" srcOrd="0" destOrd="0" presId="urn:microsoft.com/office/officeart/2005/8/layout/hierarchy2"/>
    <dgm:cxn modelId="{8DB86BE3-CAA5-4D97-8DF2-797F2C6E903F}" type="presOf" srcId="{E5671283-7605-4A22-ADF8-FCE1E824EEB5}" destId="{C00547A3-6BB9-443F-9042-CDF4E6C1AD87}" srcOrd="0" destOrd="0" presId="urn:microsoft.com/office/officeart/2005/8/layout/hierarchy2"/>
    <dgm:cxn modelId="{928B824A-0E9A-4828-A7E1-51E0CF4947AD}" type="presParOf" srcId="{C2362B9F-08FF-4D68-9CDD-0782CB69A8BC}" destId="{FB206757-D1D1-4DC9-A01A-0F0BDA056669}" srcOrd="0" destOrd="0" presId="urn:microsoft.com/office/officeart/2005/8/layout/hierarchy2"/>
    <dgm:cxn modelId="{84BE9872-8B8B-40FB-8F9A-66A5406B22C9}" type="presParOf" srcId="{FB206757-D1D1-4DC9-A01A-0F0BDA056669}" destId="{EE6F5C13-28D5-4909-81E7-44A2BF800DB2}" srcOrd="0" destOrd="0" presId="urn:microsoft.com/office/officeart/2005/8/layout/hierarchy2"/>
    <dgm:cxn modelId="{1C05EA07-00A9-4212-A1A0-91800B0D2C9B}" type="presParOf" srcId="{FB206757-D1D1-4DC9-A01A-0F0BDA056669}" destId="{6A499EAD-C9CB-4121-9F0D-B8172D7FF595}" srcOrd="1" destOrd="0" presId="urn:microsoft.com/office/officeart/2005/8/layout/hierarchy2"/>
    <dgm:cxn modelId="{E3E482F2-D852-4A03-BC96-39C5C178B8C8}" type="presParOf" srcId="{6A499EAD-C9CB-4121-9F0D-B8172D7FF595}" destId="{67700351-0581-4F7F-B9E8-62314CAD5837}" srcOrd="0" destOrd="0" presId="urn:microsoft.com/office/officeart/2005/8/layout/hierarchy2"/>
    <dgm:cxn modelId="{6B56D515-7D71-40FB-B7BC-10B4E9553394}" type="presParOf" srcId="{67700351-0581-4F7F-B9E8-62314CAD5837}" destId="{E3CD5207-23B5-4A91-A1B2-0A87482DF712}" srcOrd="0" destOrd="0" presId="urn:microsoft.com/office/officeart/2005/8/layout/hierarchy2"/>
    <dgm:cxn modelId="{0D8C10F4-63DE-44E1-B6E7-97E826A553D9}" type="presParOf" srcId="{6A499EAD-C9CB-4121-9F0D-B8172D7FF595}" destId="{BD871422-701D-46B7-BBAA-E226F31BAE66}" srcOrd="1" destOrd="0" presId="urn:microsoft.com/office/officeart/2005/8/layout/hierarchy2"/>
    <dgm:cxn modelId="{65A93D87-0053-48AE-AA5C-5187542C9092}" type="presParOf" srcId="{BD871422-701D-46B7-BBAA-E226F31BAE66}" destId="{36028EC5-BD68-460E-A7B3-3F7E9B05B072}" srcOrd="0" destOrd="0" presId="urn:microsoft.com/office/officeart/2005/8/layout/hierarchy2"/>
    <dgm:cxn modelId="{34324694-C567-4486-8EB2-E492C0935DA6}" type="presParOf" srcId="{BD871422-701D-46B7-BBAA-E226F31BAE66}" destId="{CA3496B7-0ECA-4495-B48D-0B7F7E10238B}" srcOrd="1" destOrd="0" presId="urn:microsoft.com/office/officeart/2005/8/layout/hierarchy2"/>
    <dgm:cxn modelId="{BF3F2F95-5C37-4CB5-B223-1A00B009F596}" type="presParOf" srcId="{CA3496B7-0ECA-4495-B48D-0B7F7E10238B}" destId="{1595326E-447D-4458-95E4-943778B4728D}" srcOrd="0" destOrd="0" presId="urn:microsoft.com/office/officeart/2005/8/layout/hierarchy2"/>
    <dgm:cxn modelId="{2BE3F873-9592-4159-ABFE-7956E6B780E8}" type="presParOf" srcId="{1595326E-447D-4458-95E4-943778B4728D}" destId="{F7273761-2D9A-4F8A-AC02-A00EE86C7085}" srcOrd="0" destOrd="0" presId="urn:microsoft.com/office/officeart/2005/8/layout/hierarchy2"/>
    <dgm:cxn modelId="{46AC60ED-0AD9-49C2-9652-A7E59672A3C6}" type="presParOf" srcId="{CA3496B7-0ECA-4495-B48D-0B7F7E10238B}" destId="{84B3EC79-56AC-47A7-8679-53C0E0444E28}" srcOrd="1" destOrd="0" presId="urn:microsoft.com/office/officeart/2005/8/layout/hierarchy2"/>
    <dgm:cxn modelId="{03ABEE16-D7D2-4721-93CD-D045F36C7010}" type="presParOf" srcId="{84B3EC79-56AC-47A7-8679-53C0E0444E28}" destId="{11B24529-AFC4-4043-924D-6CA7342BF1FD}" srcOrd="0" destOrd="0" presId="urn:microsoft.com/office/officeart/2005/8/layout/hierarchy2"/>
    <dgm:cxn modelId="{94D7D4A1-8DC5-4E3F-BA95-66FE29854A7C}" type="presParOf" srcId="{84B3EC79-56AC-47A7-8679-53C0E0444E28}" destId="{636439DF-BB98-41AC-B5BD-6CADC1CC404B}" srcOrd="1" destOrd="0" presId="urn:microsoft.com/office/officeart/2005/8/layout/hierarchy2"/>
    <dgm:cxn modelId="{ADB40A64-F495-4199-8D77-3694D3F8DDA5}" type="presParOf" srcId="{CA3496B7-0ECA-4495-B48D-0B7F7E10238B}" destId="{C0266FD5-BB76-49AD-BB7F-CAA0094FCB3E}" srcOrd="2" destOrd="0" presId="urn:microsoft.com/office/officeart/2005/8/layout/hierarchy2"/>
    <dgm:cxn modelId="{0E0A0B1C-7F36-444D-802A-434811589144}" type="presParOf" srcId="{C0266FD5-BB76-49AD-BB7F-CAA0094FCB3E}" destId="{7D1E4D5B-11FD-4F73-865B-321F538A6334}" srcOrd="0" destOrd="0" presId="urn:microsoft.com/office/officeart/2005/8/layout/hierarchy2"/>
    <dgm:cxn modelId="{9F3E111E-FD72-4801-AB74-DA3F2BDB4680}" type="presParOf" srcId="{CA3496B7-0ECA-4495-B48D-0B7F7E10238B}" destId="{FD24636D-D8D8-4F2B-BF55-BC26E62F01B3}" srcOrd="3" destOrd="0" presId="urn:microsoft.com/office/officeart/2005/8/layout/hierarchy2"/>
    <dgm:cxn modelId="{9608EF9F-01D1-4DFA-AF4A-20E6C26A9A81}" type="presParOf" srcId="{FD24636D-D8D8-4F2B-BF55-BC26E62F01B3}" destId="{9983C9A3-356E-440A-8882-90E7A5496850}" srcOrd="0" destOrd="0" presId="urn:microsoft.com/office/officeart/2005/8/layout/hierarchy2"/>
    <dgm:cxn modelId="{DEF33E10-B14F-47B8-8309-41FD5C66D6F9}" type="presParOf" srcId="{FD24636D-D8D8-4F2B-BF55-BC26E62F01B3}" destId="{36B60914-C730-499C-8CE7-FC8F5F876C9F}" srcOrd="1" destOrd="0" presId="urn:microsoft.com/office/officeart/2005/8/layout/hierarchy2"/>
    <dgm:cxn modelId="{D563365E-F9AB-4B7E-BB7E-9859E82F8AE2}" type="presParOf" srcId="{6A499EAD-C9CB-4121-9F0D-B8172D7FF595}" destId="{24C98FCA-D375-4457-AE24-A86C0317B3AC}" srcOrd="2" destOrd="0" presId="urn:microsoft.com/office/officeart/2005/8/layout/hierarchy2"/>
    <dgm:cxn modelId="{24987F4C-ABFA-42DB-943A-E36EABB54634}" type="presParOf" srcId="{24C98FCA-D375-4457-AE24-A86C0317B3AC}" destId="{B8D01850-D871-4F08-8BD5-6719090F9D75}" srcOrd="0" destOrd="0" presId="urn:microsoft.com/office/officeart/2005/8/layout/hierarchy2"/>
    <dgm:cxn modelId="{8FC04ABE-2757-467B-92A9-E367978B3C71}" type="presParOf" srcId="{6A499EAD-C9CB-4121-9F0D-B8172D7FF595}" destId="{FE7B7BA9-3E5F-4A4B-A275-35EAA3640171}" srcOrd="3" destOrd="0" presId="urn:microsoft.com/office/officeart/2005/8/layout/hierarchy2"/>
    <dgm:cxn modelId="{CE5095A5-13E2-44E7-A361-B8A8CA64B38F}" type="presParOf" srcId="{FE7B7BA9-3E5F-4A4B-A275-35EAA3640171}" destId="{1F8BB595-E919-4E33-B4F7-EB74F4C42BAF}" srcOrd="0" destOrd="0" presId="urn:microsoft.com/office/officeart/2005/8/layout/hierarchy2"/>
    <dgm:cxn modelId="{4119ABC5-C9AB-4695-9D67-CAFF26B1D331}" type="presParOf" srcId="{FE7B7BA9-3E5F-4A4B-A275-35EAA3640171}" destId="{84D6E36A-3EFD-4AC0-8511-0A446EEA7825}" srcOrd="1" destOrd="0" presId="urn:microsoft.com/office/officeart/2005/8/layout/hierarchy2"/>
    <dgm:cxn modelId="{6D58D2A4-32C2-49A2-898C-7FA00055C68B}" type="presParOf" srcId="{84D6E36A-3EFD-4AC0-8511-0A446EEA7825}" destId="{C00547A3-6BB9-443F-9042-CDF4E6C1AD87}" srcOrd="0" destOrd="0" presId="urn:microsoft.com/office/officeart/2005/8/layout/hierarchy2"/>
    <dgm:cxn modelId="{3145CC40-6B07-492F-9523-6B16B8D2D2E0}" type="presParOf" srcId="{C00547A3-6BB9-443F-9042-CDF4E6C1AD87}" destId="{3747E478-5BBD-4A81-BC49-4EBCEC31C829}" srcOrd="0" destOrd="0" presId="urn:microsoft.com/office/officeart/2005/8/layout/hierarchy2"/>
    <dgm:cxn modelId="{7876CDFF-FD39-427C-B6F2-CCD6155BF52B}" type="presParOf" srcId="{84D6E36A-3EFD-4AC0-8511-0A446EEA7825}" destId="{8A28333E-37B9-499B-B253-6E065D21245C}" srcOrd="1" destOrd="0" presId="urn:microsoft.com/office/officeart/2005/8/layout/hierarchy2"/>
    <dgm:cxn modelId="{2EDB936F-E2A2-4146-B297-BE7A52A247A7}" type="presParOf" srcId="{8A28333E-37B9-499B-B253-6E065D21245C}" destId="{05137704-C3F7-492B-9250-6F45C85B6567}" srcOrd="0" destOrd="0" presId="urn:microsoft.com/office/officeart/2005/8/layout/hierarchy2"/>
    <dgm:cxn modelId="{7458EE1A-A09F-4A2B-8B17-044CF377DC43}" type="presParOf" srcId="{8A28333E-37B9-499B-B253-6E065D21245C}" destId="{0A7E810A-CE20-47DE-824F-154B14C778BD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6F5C13-28D5-4909-81E7-44A2BF800DB2}">
      <dsp:nvSpPr>
        <dsp:cNvPr id="0" name=""/>
        <dsp:cNvSpPr/>
      </dsp:nvSpPr>
      <dsp:spPr>
        <a:xfrm>
          <a:off x="1587" y="1861641"/>
          <a:ext cx="1603374" cy="80168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115" tIns="31115" rIns="31115" bIns="31115" numCol="1" spcCol="1270" anchor="ctr" anchorCtr="0">
          <a:noAutofit/>
        </a:bodyPr>
        <a:lstStyle/>
        <a:p>
          <a:pPr lvl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4900" kern="1200"/>
        </a:p>
      </dsp:txBody>
      <dsp:txXfrm>
        <a:off x="25068" y="1885122"/>
        <a:ext cx="1556412" cy="754725"/>
      </dsp:txXfrm>
    </dsp:sp>
    <dsp:sp modelId="{67700351-0581-4F7F-B9E8-62314CAD5837}">
      <dsp:nvSpPr>
        <dsp:cNvPr id="0" name=""/>
        <dsp:cNvSpPr/>
      </dsp:nvSpPr>
      <dsp:spPr>
        <a:xfrm rot="18770822">
          <a:off x="1454086" y="1899003"/>
          <a:ext cx="943101" cy="35507"/>
        </a:xfrm>
        <a:custGeom>
          <a:avLst/>
          <a:gdLst/>
          <a:ahLst/>
          <a:cxnLst/>
          <a:rect l="0" t="0" r="0" b="0"/>
          <a:pathLst>
            <a:path>
              <a:moveTo>
                <a:pt x="0" y="17753"/>
              </a:moveTo>
              <a:lnTo>
                <a:pt x="943101" y="1775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1902059" y="1893179"/>
        <a:ext cx="47155" cy="47155"/>
      </dsp:txXfrm>
    </dsp:sp>
    <dsp:sp modelId="{36028EC5-BD68-460E-A7B3-3F7E9B05B072}">
      <dsp:nvSpPr>
        <dsp:cNvPr id="0" name=""/>
        <dsp:cNvSpPr/>
      </dsp:nvSpPr>
      <dsp:spPr>
        <a:xfrm>
          <a:off x="2246312" y="1170185"/>
          <a:ext cx="1603374" cy="80168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115" tIns="31115" rIns="31115" bIns="31115" numCol="1" spcCol="1270" anchor="ctr" anchorCtr="0">
          <a:noAutofit/>
        </a:bodyPr>
        <a:lstStyle/>
        <a:p>
          <a:pPr lvl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4900" kern="1200"/>
        </a:p>
      </dsp:txBody>
      <dsp:txXfrm>
        <a:off x="2269793" y="1193666"/>
        <a:ext cx="1556412" cy="754725"/>
      </dsp:txXfrm>
    </dsp:sp>
    <dsp:sp modelId="{1595326E-447D-4458-95E4-943778B4728D}">
      <dsp:nvSpPr>
        <dsp:cNvPr id="0" name=""/>
        <dsp:cNvSpPr/>
      </dsp:nvSpPr>
      <dsp:spPr>
        <a:xfrm rot="19457599">
          <a:off x="3775450" y="1322790"/>
          <a:ext cx="789824" cy="35507"/>
        </a:xfrm>
        <a:custGeom>
          <a:avLst/>
          <a:gdLst/>
          <a:ahLst/>
          <a:cxnLst/>
          <a:rect l="0" t="0" r="0" b="0"/>
          <a:pathLst>
            <a:path>
              <a:moveTo>
                <a:pt x="0" y="17753"/>
              </a:moveTo>
              <a:lnTo>
                <a:pt x="789824" y="17753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4150616" y="1320798"/>
        <a:ext cx="39491" cy="39491"/>
      </dsp:txXfrm>
    </dsp:sp>
    <dsp:sp modelId="{11B24529-AFC4-4043-924D-6CA7342BF1FD}">
      <dsp:nvSpPr>
        <dsp:cNvPr id="0" name=""/>
        <dsp:cNvSpPr/>
      </dsp:nvSpPr>
      <dsp:spPr>
        <a:xfrm>
          <a:off x="4491037" y="709215"/>
          <a:ext cx="1603374" cy="80168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115" tIns="31115" rIns="31115" bIns="31115" numCol="1" spcCol="1270" anchor="ctr" anchorCtr="0">
          <a:noAutofit/>
        </a:bodyPr>
        <a:lstStyle/>
        <a:p>
          <a:pPr lvl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4900" kern="1200"/>
        </a:p>
      </dsp:txBody>
      <dsp:txXfrm>
        <a:off x="4514518" y="732696"/>
        <a:ext cx="1556412" cy="754725"/>
      </dsp:txXfrm>
    </dsp:sp>
    <dsp:sp modelId="{C0266FD5-BB76-49AD-BB7F-CAA0094FCB3E}">
      <dsp:nvSpPr>
        <dsp:cNvPr id="0" name=""/>
        <dsp:cNvSpPr/>
      </dsp:nvSpPr>
      <dsp:spPr>
        <a:xfrm rot="2142401">
          <a:off x="3775450" y="1783760"/>
          <a:ext cx="789824" cy="35507"/>
        </a:xfrm>
        <a:custGeom>
          <a:avLst/>
          <a:gdLst/>
          <a:ahLst/>
          <a:cxnLst/>
          <a:rect l="0" t="0" r="0" b="0"/>
          <a:pathLst>
            <a:path>
              <a:moveTo>
                <a:pt x="0" y="17753"/>
              </a:moveTo>
              <a:lnTo>
                <a:pt x="789824" y="17753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4150616" y="1781769"/>
        <a:ext cx="39491" cy="39491"/>
      </dsp:txXfrm>
    </dsp:sp>
    <dsp:sp modelId="{9983C9A3-356E-440A-8882-90E7A5496850}">
      <dsp:nvSpPr>
        <dsp:cNvPr id="0" name=""/>
        <dsp:cNvSpPr/>
      </dsp:nvSpPr>
      <dsp:spPr>
        <a:xfrm>
          <a:off x="4491037" y="1631156"/>
          <a:ext cx="1603374" cy="80168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115" tIns="31115" rIns="31115" bIns="31115" numCol="1" spcCol="1270" anchor="ctr" anchorCtr="0">
          <a:noAutofit/>
        </a:bodyPr>
        <a:lstStyle/>
        <a:p>
          <a:pPr lvl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4900" kern="1200"/>
        </a:p>
      </dsp:txBody>
      <dsp:txXfrm>
        <a:off x="4514518" y="1654637"/>
        <a:ext cx="1556412" cy="754725"/>
      </dsp:txXfrm>
    </dsp:sp>
    <dsp:sp modelId="{24C98FCA-D375-4457-AE24-A86C0317B3AC}">
      <dsp:nvSpPr>
        <dsp:cNvPr id="0" name=""/>
        <dsp:cNvSpPr/>
      </dsp:nvSpPr>
      <dsp:spPr>
        <a:xfrm rot="2829178">
          <a:off x="1454086" y="2590458"/>
          <a:ext cx="943101" cy="35507"/>
        </a:xfrm>
        <a:custGeom>
          <a:avLst/>
          <a:gdLst/>
          <a:ahLst/>
          <a:cxnLst/>
          <a:rect l="0" t="0" r="0" b="0"/>
          <a:pathLst>
            <a:path>
              <a:moveTo>
                <a:pt x="0" y="17753"/>
              </a:moveTo>
              <a:lnTo>
                <a:pt x="943101" y="1775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1902059" y="2584635"/>
        <a:ext cx="47155" cy="47155"/>
      </dsp:txXfrm>
    </dsp:sp>
    <dsp:sp modelId="{1F8BB595-E919-4E33-B4F7-EB74F4C42BAF}">
      <dsp:nvSpPr>
        <dsp:cNvPr id="0" name=""/>
        <dsp:cNvSpPr/>
      </dsp:nvSpPr>
      <dsp:spPr>
        <a:xfrm>
          <a:off x="2246312" y="2553096"/>
          <a:ext cx="1603374" cy="80168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115" tIns="31115" rIns="31115" bIns="31115" numCol="1" spcCol="1270" anchor="ctr" anchorCtr="0">
          <a:noAutofit/>
        </a:bodyPr>
        <a:lstStyle/>
        <a:p>
          <a:pPr lvl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4900" kern="1200"/>
        </a:p>
      </dsp:txBody>
      <dsp:txXfrm>
        <a:off x="2269793" y="2576577"/>
        <a:ext cx="1556412" cy="754725"/>
      </dsp:txXfrm>
    </dsp:sp>
    <dsp:sp modelId="{C00547A3-6BB9-443F-9042-CDF4E6C1AD87}">
      <dsp:nvSpPr>
        <dsp:cNvPr id="0" name=""/>
        <dsp:cNvSpPr/>
      </dsp:nvSpPr>
      <dsp:spPr>
        <a:xfrm>
          <a:off x="3849687" y="2936186"/>
          <a:ext cx="641350" cy="35507"/>
        </a:xfrm>
        <a:custGeom>
          <a:avLst/>
          <a:gdLst/>
          <a:ahLst/>
          <a:cxnLst/>
          <a:rect l="0" t="0" r="0" b="0"/>
          <a:pathLst>
            <a:path>
              <a:moveTo>
                <a:pt x="0" y="17753"/>
              </a:moveTo>
              <a:lnTo>
                <a:pt x="641350" y="17753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4154328" y="2937906"/>
        <a:ext cx="32067" cy="32067"/>
      </dsp:txXfrm>
    </dsp:sp>
    <dsp:sp modelId="{05137704-C3F7-492B-9250-6F45C85B6567}">
      <dsp:nvSpPr>
        <dsp:cNvPr id="0" name=""/>
        <dsp:cNvSpPr/>
      </dsp:nvSpPr>
      <dsp:spPr>
        <a:xfrm>
          <a:off x="4491037" y="2553096"/>
          <a:ext cx="1603374" cy="80168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115" tIns="31115" rIns="31115" bIns="31115" numCol="1" spcCol="1270" anchor="ctr" anchorCtr="0">
          <a:noAutofit/>
        </a:bodyPr>
        <a:lstStyle/>
        <a:p>
          <a:pPr lvl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4900" kern="1200"/>
        </a:p>
      </dsp:txBody>
      <dsp:txXfrm>
        <a:off x="4514518" y="2576577"/>
        <a:ext cx="1556412" cy="75472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5.png>
</file>

<file path=ppt/media/image16.png>
</file>

<file path=ppt/media/image20.png>
</file>

<file path=ppt/media/image21.png>
</file>

<file path=ppt/media/image22.jpeg>
</file>

<file path=ppt/media/image25.jpeg>
</file>

<file path=ppt/media/image27.png>
</file>

<file path=ppt/media/image31.png>
</file>

<file path=ppt/media/image32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E2B1D8-2076-470B-AF59-3F2B1E1CB244}" type="datetimeFigureOut">
              <a:rPr lang="en-US" smtClean="0"/>
              <a:t>6/24/2019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8CF827-D602-4C32-9D49-DB2A6E5F14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0757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GFP weakness - https://www.ncbi.nlm.nih.gov/pmc/articles/PMC5349086/</a:t>
            </a:r>
          </a:p>
          <a:p>
            <a:r>
              <a:rPr lang="en-US" dirty="0"/>
              <a:t>Liquid crystal - https://aip.scitation.org/doi/abs/10.1063/1.1777406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1F4405-4C19-4544-B3FF-7B4088798BCC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08771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1F239-25D2-4E00-A675-01945B9329A5}" type="datetimeFigureOut">
              <a:rPr lang="en-US" smtClean="0"/>
              <a:t>6/24/2019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565BC-D5B0-420A-8F7A-C6D501D595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5487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1F239-25D2-4E00-A675-01945B9329A5}" type="datetimeFigureOut">
              <a:rPr lang="en-US" smtClean="0"/>
              <a:t>6/24/2019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565BC-D5B0-420A-8F7A-C6D501D595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2830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1F239-25D2-4E00-A675-01945B9329A5}" type="datetimeFigureOut">
              <a:rPr lang="en-US" smtClean="0"/>
              <a:t>6/24/2019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565BC-D5B0-420A-8F7A-C6D501D595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4894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1F239-25D2-4E00-A675-01945B9329A5}" type="datetimeFigureOut">
              <a:rPr lang="en-US" smtClean="0"/>
              <a:t>6/24/2019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565BC-D5B0-420A-8F7A-C6D501D595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380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1F239-25D2-4E00-A675-01945B9329A5}" type="datetimeFigureOut">
              <a:rPr lang="en-US" smtClean="0"/>
              <a:t>6/24/2019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565BC-D5B0-420A-8F7A-C6D501D595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1365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1F239-25D2-4E00-A675-01945B9329A5}" type="datetimeFigureOut">
              <a:rPr lang="en-US" smtClean="0"/>
              <a:t>6/24/2019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565BC-D5B0-420A-8F7A-C6D501D595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64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1F239-25D2-4E00-A675-01945B9329A5}" type="datetimeFigureOut">
              <a:rPr lang="en-US" smtClean="0"/>
              <a:t>6/24/2019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565BC-D5B0-420A-8F7A-C6D501D595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0336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1F239-25D2-4E00-A675-01945B9329A5}" type="datetimeFigureOut">
              <a:rPr lang="en-US" smtClean="0"/>
              <a:t>6/24/2019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565BC-D5B0-420A-8F7A-C6D501D595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356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1F239-25D2-4E00-A675-01945B9329A5}" type="datetimeFigureOut">
              <a:rPr lang="en-US" smtClean="0"/>
              <a:t>6/24/2019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565BC-D5B0-420A-8F7A-C6D501D595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8149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1F239-25D2-4E00-A675-01945B9329A5}" type="datetimeFigureOut">
              <a:rPr lang="en-US" smtClean="0"/>
              <a:t>6/24/2019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565BC-D5B0-420A-8F7A-C6D501D595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145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1F239-25D2-4E00-A675-01945B9329A5}" type="datetimeFigureOut">
              <a:rPr lang="en-US" smtClean="0"/>
              <a:t>6/24/2019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565BC-D5B0-420A-8F7A-C6D501D595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7533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21F239-25D2-4E00-A675-01945B9329A5}" type="datetimeFigureOut">
              <a:rPr lang="en-US" smtClean="0"/>
              <a:t>6/24/2019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565BC-D5B0-420A-8F7A-C6D501D595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5106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0.emf"/><Relationship Id="rId4" Type="http://schemas.openxmlformats.org/officeDocument/2006/relationships/image" Target="../media/image29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emf"/><Relationship Id="rId7" Type="http://schemas.openxmlformats.org/officeDocument/2006/relationships/image" Target="../media/image7.pn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emf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7" Type="http://schemas.openxmlformats.org/officeDocument/2006/relationships/image" Target="../media/image16.png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7" Type="http://schemas.openxmlformats.org/officeDocument/2006/relationships/image" Target="../media/image26.emf"/><Relationship Id="rId2" Type="http://schemas.openxmlformats.org/officeDocument/2006/relationships/hyperlink" Target="https://doi.org/10.1016/j.nantod.2018.02.012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jpeg"/><Relationship Id="rId5" Type="http://schemas.openxmlformats.org/officeDocument/2006/relationships/image" Target="../media/image24.emf"/><Relationship Id="rId4" Type="http://schemas.openxmlformats.org/officeDocument/2006/relationships/image" Target="../media/image2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4275" y="1427000"/>
            <a:ext cx="5115450" cy="4004000"/>
          </a:xfrm>
          <a:prstGeom prst="rect">
            <a:avLst/>
          </a:prstGeom>
        </p:spPr>
      </p:pic>
      <p:sp>
        <p:nvSpPr>
          <p:cNvPr id="8" name="Isosceles Triangle 7"/>
          <p:cNvSpPr/>
          <p:nvPr/>
        </p:nvSpPr>
        <p:spPr>
          <a:xfrm>
            <a:off x="5796038" y="2459662"/>
            <a:ext cx="158621" cy="139959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Isosceles Triangle 8"/>
          <p:cNvSpPr/>
          <p:nvPr/>
        </p:nvSpPr>
        <p:spPr>
          <a:xfrm>
            <a:off x="4799042" y="2615681"/>
            <a:ext cx="158621" cy="139959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5-Point Star 10"/>
          <p:cNvSpPr/>
          <p:nvPr/>
        </p:nvSpPr>
        <p:spPr>
          <a:xfrm>
            <a:off x="4741890" y="2815333"/>
            <a:ext cx="228600" cy="228600"/>
          </a:xfrm>
          <a:prstGeom prst="star5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/>
          <p:cNvSpPr/>
          <p:nvPr/>
        </p:nvSpPr>
        <p:spPr>
          <a:xfrm>
            <a:off x="4799041" y="2258792"/>
            <a:ext cx="158621" cy="139959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Isosceles Triangle 12"/>
          <p:cNvSpPr/>
          <p:nvPr/>
        </p:nvSpPr>
        <p:spPr>
          <a:xfrm>
            <a:off x="6572281" y="3064990"/>
            <a:ext cx="158621" cy="139959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/>
          <p:cNvSpPr/>
          <p:nvPr/>
        </p:nvSpPr>
        <p:spPr>
          <a:xfrm>
            <a:off x="4799040" y="3246311"/>
            <a:ext cx="158621" cy="139959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Isosceles Triangle 14"/>
          <p:cNvSpPr/>
          <p:nvPr/>
        </p:nvSpPr>
        <p:spPr>
          <a:xfrm>
            <a:off x="4799039" y="4513517"/>
            <a:ext cx="158621" cy="139959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/>
          <p:cNvSpPr/>
          <p:nvPr/>
        </p:nvSpPr>
        <p:spPr>
          <a:xfrm>
            <a:off x="3473019" y="3060641"/>
            <a:ext cx="158621" cy="139959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Isosceles Triangle 16"/>
          <p:cNvSpPr/>
          <p:nvPr/>
        </p:nvSpPr>
        <p:spPr>
          <a:xfrm>
            <a:off x="4250142" y="3061163"/>
            <a:ext cx="158621" cy="139959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Isosceles Triangle 17"/>
          <p:cNvSpPr/>
          <p:nvPr/>
        </p:nvSpPr>
        <p:spPr>
          <a:xfrm>
            <a:off x="5382991" y="3901053"/>
            <a:ext cx="158621" cy="139959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4248048" y="2182663"/>
            <a:ext cx="6303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Raman</a:t>
            </a:r>
            <a:endParaRPr lang="en-US" sz="1200" b="1" dirty="0"/>
          </a:p>
        </p:txBody>
      </p:sp>
      <p:sp>
        <p:nvSpPr>
          <p:cNvPr id="20" name="TextBox 19"/>
          <p:cNvSpPr txBox="1"/>
          <p:nvPr/>
        </p:nvSpPr>
        <p:spPr>
          <a:xfrm>
            <a:off x="5892183" y="2391141"/>
            <a:ext cx="3129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IR</a:t>
            </a:r>
            <a:endParaRPr lang="en-US" sz="1200" b="1" dirty="0"/>
          </a:p>
        </p:txBody>
      </p:sp>
      <p:sp>
        <p:nvSpPr>
          <p:cNvPr id="21" name="TextBox 20"/>
          <p:cNvSpPr txBox="1"/>
          <p:nvPr/>
        </p:nvSpPr>
        <p:spPr>
          <a:xfrm>
            <a:off x="5545719" y="2993506"/>
            <a:ext cx="11136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Thermocouple</a:t>
            </a:r>
            <a:endParaRPr lang="en-US" sz="1200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3697769" y="2992120"/>
            <a:ext cx="550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err="1" smtClean="0"/>
              <a:t>SThM</a:t>
            </a:r>
            <a:endParaRPr lang="en-US" sz="1200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2922027" y="2983868"/>
            <a:ext cx="5966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NSOM</a:t>
            </a:r>
            <a:endParaRPr lang="en-US" sz="1200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4329452" y="2553329"/>
            <a:ext cx="4491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QDs</a:t>
            </a:r>
            <a:endParaRPr lang="en-US" sz="1200" b="1" dirty="0"/>
          </a:p>
        </p:txBody>
      </p:sp>
      <p:sp>
        <p:nvSpPr>
          <p:cNvPr id="25" name="TextBox 24"/>
          <p:cNvSpPr txBox="1"/>
          <p:nvPr/>
        </p:nvSpPr>
        <p:spPr>
          <a:xfrm>
            <a:off x="4898856" y="2786413"/>
            <a:ext cx="10118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QDs with NN</a:t>
            </a:r>
            <a:endParaRPr lang="en-US" sz="1200" b="1" dirty="0"/>
          </a:p>
        </p:txBody>
      </p:sp>
      <p:sp>
        <p:nvSpPr>
          <p:cNvPr id="26" name="TextBox 25"/>
          <p:cNvSpPr txBox="1"/>
          <p:nvPr/>
        </p:nvSpPr>
        <p:spPr>
          <a:xfrm>
            <a:off x="4898856" y="3181685"/>
            <a:ext cx="1146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Nano-diamond</a:t>
            </a:r>
            <a:endParaRPr lang="en-US" sz="12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4684506" y="3831270"/>
            <a:ext cx="77136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Diamond</a:t>
            </a:r>
            <a:endParaRPr lang="en-US" sz="1200" b="1" dirty="0"/>
          </a:p>
        </p:txBody>
      </p:sp>
      <p:sp>
        <p:nvSpPr>
          <p:cNvPr id="28" name="TextBox 27"/>
          <p:cNvSpPr txBox="1"/>
          <p:nvPr/>
        </p:nvSpPr>
        <p:spPr>
          <a:xfrm>
            <a:off x="4898856" y="4444996"/>
            <a:ext cx="11303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Interferometry</a:t>
            </a:r>
            <a:endParaRPr 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4784794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6221" y="1908247"/>
            <a:ext cx="4064182" cy="272673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t="10083" b="14397"/>
          <a:stretch/>
        </p:blipFill>
        <p:spPr>
          <a:xfrm>
            <a:off x="10388" y="53163"/>
            <a:ext cx="4041018" cy="204145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t="9570" b="14415"/>
          <a:stretch/>
        </p:blipFill>
        <p:spPr>
          <a:xfrm>
            <a:off x="0" y="2222205"/>
            <a:ext cx="4051406" cy="206271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/>
          <a:srcRect t="10051" b="14470"/>
          <a:stretch/>
        </p:blipFill>
        <p:spPr>
          <a:xfrm>
            <a:off x="0" y="4412512"/>
            <a:ext cx="4051406" cy="2052083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-1127052" y="1073888"/>
            <a:ext cx="7603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Green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2187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3482" y="4325462"/>
            <a:ext cx="3876675" cy="176212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0313" y="369802"/>
            <a:ext cx="8371984" cy="3125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6989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-21822237" y="-6404198"/>
            <a:ext cx="30966237" cy="19988981"/>
            <a:chOff x="-21822237" y="-6404198"/>
            <a:chExt cx="30966237" cy="19988981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4732614" y="5834182"/>
              <a:ext cx="13876614" cy="7750601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8857303" y="2485830"/>
              <a:ext cx="13876614" cy="7750601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-12981992" y="-477513"/>
              <a:ext cx="13876614" cy="7750601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17106681" y="-3440856"/>
              <a:ext cx="13876614" cy="7750601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-21231370" y="-6404198"/>
              <a:ext cx="13876614" cy="7750601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-21822237" y="-2239879"/>
              <a:ext cx="1181734" cy="22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800" b="1" dirty="0" smtClean="0"/>
                <a:t>R</a:t>
              </a:r>
              <a:endParaRPr lang="en-US" sz="13800" b="1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-18089858" y="961394"/>
              <a:ext cx="1382110" cy="22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800" b="1" dirty="0" smtClean="0"/>
                <a:t>O</a:t>
              </a:r>
              <a:endParaRPr lang="en-US" sz="13800" b="1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-13766613" y="3905378"/>
              <a:ext cx="1104790" cy="22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800" b="1" dirty="0"/>
                <a:t>Y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-10039037" y="6731272"/>
              <a:ext cx="1311578" cy="22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800" b="1" dirty="0"/>
                <a:t>G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-6043685" y="9709482"/>
              <a:ext cx="1176925" cy="22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800" b="1" dirty="0" smtClean="0"/>
                <a:t>B</a:t>
              </a:r>
              <a:endParaRPr lang="en-US" sz="13800" b="1" dirty="0"/>
            </a:p>
          </p:txBody>
        </p:sp>
      </p:grpSp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7"/>
          <a:srcRect l="12037" t="3860" b="6015"/>
          <a:stretch/>
        </p:blipFill>
        <p:spPr>
          <a:xfrm>
            <a:off x="2205693" y="-6600935"/>
            <a:ext cx="14050627" cy="770021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8"/>
          <a:srcRect l="9315" t="4137" b="6371"/>
          <a:stretch/>
        </p:blipFill>
        <p:spPr>
          <a:xfrm>
            <a:off x="26319916" y="3290075"/>
            <a:ext cx="14929513" cy="7365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8575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/>
          <p:cNvGraphicFramePr/>
          <p:nvPr/>
        </p:nvGraphicFramePr>
        <p:xfrm>
          <a:off x="1524000" y="13970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039821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11310" t="2979" b="5298"/>
          <a:stretch/>
        </p:blipFill>
        <p:spPr>
          <a:xfrm>
            <a:off x="-775252" y="-198783"/>
            <a:ext cx="12257639" cy="707666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51904" t="31526" r="40482" b="30907"/>
          <a:stretch/>
        </p:blipFill>
        <p:spPr>
          <a:xfrm>
            <a:off x="11201923" y="1783812"/>
            <a:ext cx="1058779" cy="2911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6755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-347373" y="2336765"/>
            <a:ext cx="10540286" cy="7802276"/>
            <a:chOff x="-588005" y="-284569"/>
            <a:chExt cx="10540286" cy="7802276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585543" y="-284569"/>
              <a:ext cx="5344500" cy="4004000"/>
            </a:xfrm>
            <a:prstGeom prst="rect">
              <a:avLst/>
            </a:prstGeom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585543" y="3513707"/>
              <a:ext cx="5344500" cy="4004000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607781" y="-284569"/>
              <a:ext cx="5344500" cy="4004000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4607781" y="3513707"/>
              <a:ext cx="5344500" cy="4004000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-585543" y="-128954"/>
              <a:ext cx="57740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dirty="0"/>
                <a:t>b</a:t>
              </a:r>
              <a:r>
                <a:rPr lang="en-US" sz="3600" b="1" dirty="0" smtClean="0"/>
                <a:t>)</a:t>
              </a:r>
              <a:endParaRPr lang="en-US" sz="3600" b="1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-588005" y="3719431"/>
              <a:ext cx="57740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dirty="0"/>
                <a:t>d</a:t>
              </a:r>
              <a:r>
                <a:rPr lang="en-US" sz="3600" b="1" dirty="0" smtClean="0"/>
                <a:t>)</a:t>
              </a:r>
              <a:endParaRPr lang="en-US" sz="3600" b="1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640140" y="-128954"/>
              <a:ext cx="52290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dirty="0"/>
                <a:t>c</a:t>
              </a:r>
              <a:r>
                <a:rPr lang="en-US" sz="3600" b="1" dirty="0" smtClean="0"/>
                <a:t>)</a:t>
              </a:r>
              <a:endParaRPr lang="en-US" sz="3600" b="1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640140" y="3719430"/>
              <a:ext cx="56137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dirty="0"/>
                <a:t>e</a:t>
              </a:r>
              <a:r>
                <a:rPr lang="en-US" sz="3600" b="1" dirty="0" smtClean="0"/>
                <a:t>)</a:t>
              </a:r>
              <a:endParaRPr lang="en-US" sz="3600" b="1" dirty="0"/>
            </a:p>
          </p:txBody>
        </p:sp>
      </p:grpSp>
      <p:pic>
        <p:nvPicPr>
          <p:cNvPr id="39" name="Picture 38"/>
          <p:cNvPicPr>
            <a:picLocks noChangeAspect="1"/>
          </p:cNvPicPr>
          <p:nvPr/>
        </p:nvPicPr>
        <p:blipFill rotWithShape="1">
          <a:blip r:embed="rId6"/>
          <a:srcRect r="38484"/>
          <a:stretch/>
        </p:blipFill>
        <p:spPr>
          <a:xfrm>
            <a:off x="0" y="-2609877"/>
            <a:ext cx="10187725" cy="5219754"/>
          </a:xfrm>
          <a:prstGeom prst="rect">
            <a:avLst/>
          </a:prstGeom>
        </p:spPr>
      </p:pic>
      <p:sp>
        <p:nvSpPr>
          <p:cNvPr id="40" name="TextBox 39"/>
          <p:cNvSpPr txBox="1"/>
          <p:nvPr/>
        </p:nvSpPr>
        <p:spPr>
          <a:xfrm>
            <a:off x="-339552" y="-2610653"/>
            <a:ext cx="5565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a)</a:t>
            </a:r>
            <a:endParaRPr lang="en-US" sz="3600" b="1" dirty="0"/>
          </a:p>
        </p:txBody>
      </p:sp>
      <p:pic>
        <p:nvPicPr>
          <p:cNvPr id="49" name="Picture 4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34221" y="-2597543"/>
            <a:ext cx="3853504" cy="2092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7664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-588005" y="-284569"/>
            <a:ext cx="10540286" cy="7802276"/>
            <a:chOff x="-588005" y="-284569"/>
            <a:chExt cx="10540286" cy="7802276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585543" y="-284569"/>
              <a:ext cx="5344500" cy="4004000"/>
            </a:xfrm>
            <a:prstGeom prst="rect">
              <a:avLst/>
            </a:prstGeom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585543" y="3513707"/>
              <a:ext cx="5344500" cy="4004000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607781" y="-284569"/>
              <a:ext cx="5344500" cy="4004000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607781" y="3513707"/>
              <a:ext cx="5344500" cy="4004000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-585543" y="-128954"/>
              <a:ext cx="55656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dirty="0" smtClean="0"/>
                <a:t>a)</a:t>
              </a:r>
              <a:endParaRPr lang="en-US" sz="3600" b="1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-588005" y="3719431"/>
              <a:ext cx="52290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dirty="0"/>
                <a:t>c</a:t>
              </a:r>
              <a:r>
                <a:rPr lang="en-US" sz="3600" b="1" dirty="0" smtClean="0"/>
                <a:t>)</a:t>
              </a:r>
              <a:endParaRPr lang="en-US" sz="3600" b="1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640140" y="-128954"/>
              <a:ext cx="57740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dirty="0"/>
                <a:t>b</a:t>
              </a:r>
              <a:r>
                <a:rPr lang="en-US" sz="3600" b="1" dirty="0" smtClean="0"/>
                <a:t>)</a:t>
              </a:r>
              <a:endParaRPr lang="en-US" sz="3600" b="1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640140" y="3719430"/>
              <a:ext cx="57740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dirty="0"/>
                <a:t>d</a:t>
              </a:r>
              <a:r>
                <a:rPr lang="en-US" sz="3600" b="1" dirty="0" smtClean="0"/>
                <a:t>)</a:t>
              </a:r>
              <a:endParaRPr lang="en-US" sz="36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4814283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3754"/>
          <a:stretch/>
        </p:blipFill>
        <p:spPr>
          <a:xfrm>
            <a:off x="-2153868" y="-859109"/>
            <a:ext cx="5143865" cy="4004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354503" y="7004539"/>
            <a:ext cx="5344500" cy="4004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354503" y="3000539"/>
            <a:ext cx="5344500" cy="40040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-2930116" y="-703481"/>
            <a:ext cx="5565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a)</a:t>
            </a:r>
            <a:endParaRPr lang="en-US" sz="36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-2934001" y="3201769"/>
            <a:ext cx="5774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b</a:t>
            </a:r>
            <a:r>
              <a:rPr lang="en-US" sz="3600" b="1" dirty="0" smtClean="0"/>
              <a:t>)</a:t>
            </a:r>
            <a:endParaRPr lang="en-US" sz="36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-2934001" y="7088653"/>
            <a:ext cx="5229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c</a:t>
            </a:r>
            <a:r>
              <a:rPr lang="en-US" sz="3600" b="1" dirty="0" smtClean="0"/>
              <a:t>)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12818966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079354" y="5484556"/>
            <a:ext cx="1716881" cy="2192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25" dirty="0"/>
              <a:t>After G. Kucsko et al., </a:t>
            </a:r>
            <a:r>
              <a:rPr lang="en-US" sz="825" i="1" dirty="0"/>
              <a:t>Nature</a:t>
            </a:r>
            <a:r>
              <a:rPr lang="en-US" sz="825" dirty="0"/>
              <a:t>, 2013.</a:t>
            </a:r>
          </a:p>
        </p:txBody>
      </p:sp>
      <p:pic>
        <p:nvPicPr>
          <p:cNvPr id="4" name="Picture 2" descr="C:\Users\User\Dropbox\PhD Dissertation\Troy's, KUL based on Bert's Latex Thesis\image\Thermometry.png"/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04" t="6040" r="6097" b="2671"/>
          <a:stretch/>
        </p:blipFill>
        <p:spPr bwMode="auto">
          <a:xfrm>
            <a:off x="534352" y="842001"/>
            <a:ext cx="4936808" cy="3893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12780C7-4889-4429-9351-28B5E5B21F59}"/>
              </a:ext>
            </a:extLst>
          </p:cNvPr>
          <p:cNvSpPr txBox="1"/>
          <p:nvPr/>
        </p:nvSpPr>
        <p:spPr>
          <a:xfrm>
            <a:off x="3456476" y="885704"/>
            <a:ext cx="69923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b="1" dirty="0">
                <a:solidFill>
                  <a:srgbClr val="7030A0"/>
                </a:solidFill>
              </a:rPr>
              <a:t>Surface 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B6113B9-2A5C-44BA-A2C5-06DF47C6C9D3}"/>
              </a:ext>
            </a:extLst>
          </p:cNvPr>
          <p:cNvSpPr txBox="1"/>
          <p:nvPr/>
        </p:nvSpPr>
        <p:spPr>
          <a:xfrm>
            <a:off x="2894851" y="1249452"/>
            <a:ext cx="45557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b="1" dirty="0">
                <a:solidFill>
                  <a:srgbClr val="7030A0"/>
                </a:solidFill>
              </a:rPr>
              <a:t>Slow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138C973-2363-43EE-B825-BDF710AE9B4F}"/>
              </a:ext>
            </a:extLst>
          </p:cNvPr>
          <p:cNvSpPr txBox="1"/>
          <p:nvPr/>
        </p:nvSpPr>
        <p:spPr>
          <a:xfrm>
            <a:off x="4380725" y="3350102"/>
            <a:ext cx="101983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b="1" dirty="0">
                <a:solidFill>
                  <a:srgbClr val="7030A0"/>
                </a:solidFill>
              </a:rPr>
              <a:t>No spatial dist.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0182A5-696F-4927-9C12-7FD6172D80C8}"/>
              </a:ext>
            </a:extLst>
          </p:cNvPr>
          <p:cNvSpPr txBox="1"/>
          <p:nvPr/>
        </p:nvSpPr>
        <p:spPr>
          <a:xfrm>
            <a:off x="3405907" y="2606410"/>
            <a:ext cx="153599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b="1" dirty="0">
                <a:solidFill>
                  <a:srgbClr val="7030A0"/>
                </a:solidFill>
              </a:rPr>
              <a:t>Directionally dependent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57CF12C-9EDA-45A0-AC7E-BD518AC25B55}"/>
              </a:ext>
            </a:extLst>
          </p:cNvPr>
          <p:cNvSpPr txBox="1"/>
          <p:nvPr/>
        </p:nvSpPr>
        <p:spPr>
          <a:xfrm>
            <a:off x="2420928" y="1921603"/>
            <a:ext cx="875561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b="1" dirty="0">
                <a:solidFill>
                  <a:srgbClr val="7030A0"/>
                </a:solidFill>
              </a:rPr>
              <a:t>Weak fluoro</a:t>
            </a:r>
            <a:br>
              <a:rPr lang="en-US" sz="1050" b="1" dirty="0">
                <a:solidFill>
                  <a:srgbClr val="7030A0"/>
                </a:solidFill>
              </a:rPr>
            </a:br>
            <a:r>
              <a:rPr lang="en-US" sz="1050" b="1" dirty="0">
                <a:solidFill>
                  <a:srgbClr val="7030A0"/>
                </a:solidFill>
              </a:rPr>
              <a:t>in resin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150324C-A18D-4234-85E6-F8604269F1F6}"/>
              </a:ext>
            </a:extLst>
          </p:cNvPr>
          <p:cNvSpPr txBox="1"/>
          <p:nvPr/>
        </p:nvSpPr>
        <p:spPr>
          <a:xfrm>
            <a:off x="4287270" y="3907448"/>
            <a:ext cx="101502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b="1" dirty="0">
                <a:solidFill>
                  <a:srgbClr val="7030A0"/>
                </a:solidFill>
              </a:rPr>
              <a:t>Complex setup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03A236E-C5BC-4081-8D6F-76E815F09A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2825" y="2799466"/>
            <a:ext cx="1669488" cy="984715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F09B00C-A892-4221-8A05-B41BAA30A529}"/>
              </a:ext>
            </a:extLst>
          </p:cNvPr>
          <p:cNvCxnSpPr/>
          <p:nvPr/>
        </p:nvCxnSpPr>
        <p:spPr>
          <a:xfrm>
            <a:off x="7440643" y="2051126"/>
            <a:ext cx="0" cy="748340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969E4B33-C3DC-4DD0-BD17-1858EEC79CE9}"/>
              </a:ext>
            </a:extLst>
          </p:cNvPr>
          <p:cNvSpPr txBox="1"/>
          <p:nvPr/>
        </p:nvSpPr>
        <p:spPr>
          <a:xfrm>
            <a:off x="6146157" y="1057444"/>
            <a:ext cx="2682145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Put the temperature heating typezs</a:t>
            </a:r>
          </a:p>
        </p:txBody>
      </p:sp>
      <p:cxnSp>
        <p:nvCxnSpPr>
          <p:cNvPr id="23" name="Straight Connector 22"/>
          <p:cNvCxnSpPr/>
          <p:nvPr/>
        </p:nvCxnSpPr>
        <p:spPr>
          <a:xfrm>
            <a:off x="998219" y="1949450"/>
            <a:ext cx="4937760" cy="0"/>
          </a:xfrm>
          <a:prstGeom prst="line">
            <a:avLst/>
          </a:prstGeom>
          <a:ln w="38100">
            <a:solidFill>
              <a:srgbClr val="FF0000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993987" y="900955"/>
            <a:ext cx="4279392" cy="1048496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27" name="Rectangle 26"/>
          <p:cNvSpPr/>
          <p:nvPr/>
        </p:nvSpPr>
        <p:spPr>
          <a:xfrm>
            <a:off x="3431471" y="900954"/>
            <a:ext cx="1858997" cy="3469116"/>
          </a:xfrm>
          <a:prstGeom prst="rect">
            <a:avLst/>
          </a:prstGeom>
          <a:solidFill>
            <a:srgbClr val="FFC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9" name="Rectangle 18"/>
          <p:cNvSpPr/>
          <p:nvPr/>
        </p:nvSpPr>
        <p:spPr>
          <a:xfrm>
            <a:off x="998221" y="2528781"/>
            <a:ext cx="2433251" cy="1841289"/>
          </a:xfrm>
          <a:prstGeom prst="rect">
            <a:avLst/>
          </a:prstGeom>
          <a:solidFill>
            <a:schemeClr val="accent6">
              <a:lumMod val="20000"/>
              <a:lumOff val="80000"/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2" name="Rectangle 1"/>
          <p:cNvSpPr/>
          <p:nvPr/>
        </p:nvSpPr>
        <p:spPr>
          <a:xfrm>
            <a:off x="1471153" y="2193130"/>
            <a:ext cx="567883" cy="2558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6" name="TextBox 5"/>
          <p:cNvSpPr txBox="1"/>
          <p:nvPr/>
        </p:nvSpPr>
        <p:spPr>
          <a:xfrm>
            <a:off x="1331517" y="2334918"/>
            <a:ext cx="751375" cy="5539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500" b="1" dirty="0">
                <a:solidFill>
                  <a:srgbClr val="0000FF"/>
                </a:solidFill>
              </a:rPr>
              <a:t>QDsFTh</a:t>
            </a:r>
          </a:p>
        </p:txBody>
      </p:sp>
      <p:sp>
        <p:nvSpPr>
          <p:cNvPr id="7" name="Rectangle 6"/>
          <p:cNvSpPr/>
          <p:nvPr/>
        </p:nvSpPr>
        <p:spPr>
          <a:xfrm>
            <a:off x="1128792" y="2359074"/>
            <a:ext cx="910244" cy="280554"/>
          </a:xfrm>
          <a:prstGeom prst="rect">
            <a:avLst/>
          </a:prstGeom>
          <a:noFill/>
          <a:ln w="190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6FBB351-3E83-4269-8FA0-E778AD1305D7}"/>
              </a:ext>
            </a:extLst>
          </p:cNvPr>
          <p:cNvSpPr txBox="1"/>
          <p:nvPr/>
        </p:nvSpPr>
        <p:spPr>
          <a:xfrm>
            <a:off x="1415260" y="2970047"/>
            <a:ext cx="65594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b="1" dirty="0">
                <a:solidFill>
                  <a:srgbClr val="7030A0"/>
                </a:solidFill>
              </a:rPr>
              <a:t>High vac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1599A61-0321-4E82-AB30-CCE8E8D7FB87}"/>
              </a:ext>
            </a:extLst>
          </p:cNvPr>
          <p:cNvSpPr txBox="1"/>
          <p:nvPr/>
        </p:nvSpPr>
        <p:spPr>
          <a:xfrm>
            <a:off x="2410415" y="3064554"/>
            <a:ext cx="101502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b="1" dirty="0">
                <a:solidFill>
                  <a:srgbClr val="7030A0"/>
                </a:solidFill>
              </a:rPr>
              <a:t>Complex setup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BD3AC0C-240B-489B-9381-F46C41561051}"/>
              </a:ext>
            </a:extLst>
          </p:cNvPr>
          <p:cNvSpPr/>
          <p:nvPr/>
        </p:nvSpPr>
        <p:spPr>
          <a:xfrm>
            <a:off x="1042577" y="2051126"/>
            <a:ext cx="1338918" cy="280554"/>
          </a:xfrm>
          <a:prstGeom prst="rect">
            <a:avLst/>
          </a:prstGeom>
          <a:noFill/>
          <a:ln w="190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41D59AA-9437-43DC-98CB-D334B2EF5E06}"/>
              </a:ext>
            </a:extLst>
          </p:cNvPr>
          <p:cNvSpPr txBox="1"/>
          <p:nvPr/>
        </p:nvSpPr>
        <p:spPr>
          <a:xfrm>
            <a:off x="975792" y="2060595"/>
            <a:ext cx="147248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b="1" dirty="0">
                <a:solidFill>
                  <a:srgbClr val="0000FF"/>
                </a:solidFill>
              </a:rPr>
              <a:t>Rapid, simple, accurate</a:t>
            </a:r>
          </a:p>
        </p:txBody>
      </p:sp>
      <p:sp>
        <p:nvSpPr>
          <p:cNvPr id="24" name="Rectangle 23"/>
          <p:cNvSpPr/>
          <p:nvPr/>
        </p:nvSpPr>
        <p:spPr>
          <a:xfrm>
            <a:off x="5470455" y="1706055"/>
            <a:ext cx="1994649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350" b="1" dirty="0">
                <a:solidFill>
                  <a:srgbClr val="FF0000"/>
                </a:solidFill>
              </a:rPr>
              <a:t>Common device accuracy</a:t>
            </a:r>
          </a:p>
        </p:txBody>
      </p:sp>
      <p:cxnSp>
        <p:nvCxnSpPr>
          <p:cNvPr id="29" name="Straight Connector 28"/>
          <p:cNvCxnSpPr/>
          <p:nvPr/>
        </p:nvCxnSpPr>
        <p:spPr>
          <a:xfrm flipH="1">
            <a:off x="3427994" y="672353"/>
            <a:ext cx="0" cy="3703320"/>
          </a:xfrm>
          <a:prstGeom prst="line">
            <a:avLst/>
          </a:prstGeom>
          <a:ln w="38100">
            <a:solidFill>
              <a:srgbClr val="FFC000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11291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5723751"/>
            <a:ext cx="3579826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350" dirty="0">
                <a:solidFill>
                  <a:srgbClr val="316C9D"/>
                </a:solidFill>
                <a:latin typeface="Arial" panose="020B0604020202020204" pitchFamily="34" charset="0"/>
                <a:hlinkClick r:id="rId2"/>
              </a:rPr>
              <a:t>https://doi.org/10.1016/j.nantod.2018.02.012</a:t>
            </a:r>
            <a:endParaRPr lang="en-US" sz="1350" dirty="0"/>
          </a:p>
        </p:txBody>
      </p:sp>
      <p:pic>
        <p:nvPicPr>
          <p:cNvPr id="3" name="Picture 2" descr="https://ars.els-cdn.com/content/image/1-s2.0-S1748013217305571-gr2_lrg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377076"/>
            <a:ext cx="4175414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Isosceles Triangle 3"/>
          <p:cNvSpPr/>
          <p:nvPr/>
        </p:nvSpPr>
        <p:spPr>
          <a:xfrm>
            <a:off x="2274994" y="2336118"/>
            <a:ext cx="89258" cy="83234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6" name="TextBox 5"/>
          <p:cNvSpPr txBox="1"/>
          <p:nvPr/>
        </p:nvSpPr>
        <p:spPr>
          <a:xfrm>
            <a:off x="2384724" y="2325882"/>
            <a:ext cx="546945" cy="2308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900" dirty="0"/>
              <a:t>QDsFTh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3249" y="2997750"/>
            <a:ext cx="3450066" cy="3003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/>
          <a:srcRect l="14854"/>
          <a:stretch/>
        </p:blipFill>
        <p:spPr>
          <a:xfrm>
            <a:off x="7848282" y="4020152"/>
            <a:ext cx="1389673" cy="141596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869307" y="4281733"/>
            <a:ext cx="57740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b="1" dirty="0"/>
              <a:t>T incr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8372190" y="4389333"/>
            <a:ext cx="170928" cy="33880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6442530" y="1220562"/>
            <a:ext cx="186461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Rhodamine B (RhB)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660070" y="1147932"/>
            <a:ext cx="412292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00" b="1" dirty="0"/>
              <a:t>b)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01CE8C6-0D78-4E4A-9F9B-150988600415}"/>
              </a:ext>
            </a:extLst>
          </p:cNvPr>
          <p:cNvGrpSpPr>
            <a:grpSpLocks noChangeAspect="1"/>
          </p:cNvGrpSpPr>
          <p:nvPr/>
        </p:nvGrpSpPr>
        <p:grpSpPr>
          <a:xfrm>
            <a:off x="6960886" y="1628243"/>
            <a:ext cx="1816844" cy="1413341"/>
            <a:chOff x="-861552" y="3172993"/>
            <a:chExt cx="2763656" cy="2149875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6E325A6A-00D8-45E9-91A1-C90605BD28D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861552" y="3172993"/>
              <a:ext cx="2763656" cy="2149875"/>
            </a:xfrm>
            <a:prstGeom prst="rect">
              <a:avLst/>
            </a:prstGeom>
          </p:spPr>
        </p:pic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0C8795B-74DC-4C64-8EAF-C0090BAF94A5}"/>
                </a:ext>
              </a:extLst>
            </p:cNvPr>
            <p:cNvCxnSpPr/>
            <p:nvPr/>
          </p:nvCxnSpPr>
          <p:spPr>
            <a:xfrm>
              <a:off x="831420" y="4920314"/>
              <a:ext cx="271704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8C873A8-DC6C-4FED-ADC6-4314D0E7A054}"/>
                </a:ext>
              </a:extLst>
            </p:cNvPr>
            <p:cNvSpPr txBox="1"/>
            <p:nvPr/>
          </p:nvSpPr>
          <p:spPr>
            <a:xfrm>
              <a:off x="609084" y="4546667"/>
              <a:ext cx="902687" cy="4564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50" b="1" dirty="0">
                  <a:solidFill>
                    <a:schemeClr val="bg1"/>
                  </a:solidFill>
                </a:rPr>
                <a:t>1 mm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4719702" y="1678891"/>
            <a:ext cx="1105053" cy="1293983"/>
            <a:chOff x="6448204" y="1274146"/>
            <a:chExt cx="1473404" cy="1725311"/>
          </a:xfrm>
        </p:grpSpPr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448204" y="1274146"/>
              <a:ext cx="1473404" cy="1725311"/>
            </a:xfrm>
            <a:prstGeom prst="rect">
              <a:avLst/>
            </a:prstGeom>
          </p:spPr>
        </p:pic>
        <p:sp>
          <p:nvSpPr>
            <p:cNvPr id="19" name="TextBox 18"/>
            <p:cNvSpPr txBox="1"/>
            <p:nvPr/>
          </p:nvSpPr>
          <p:spPr>
            <a:xfrm>
              <a:off x="6601600" y="1289135"/>
              <a:ext cx="769869" cy="4001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50" b="1" dirty="0"/>
                <a:t>T incr</a:t>
              </a:r>
            </a:p>
          </p:txBody>
        </p:sp>
        <p:cxnSp>
          <p:nvCxnSpPr>
            <p:cNvPr id="20" name="Straight Arrow Connector 19"/>
            <p:cNvCxnSpPr/>
            <p:nvPr/>
          </p:nvCxnSpPr>
          <p:spPr>
            <a:xfrm>
              <a:off x="7033107" y="1685066"/>
              <a:ext cx="227904" cy="45173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Rectangle 4"/>
          <p:cNvSpPr/>
          <p:nvPr/>
        </p:nvSpPr>
        <p:spPr>
          <a:xfrm>
            <a:off x="625655" y="4144709"/>
            <a:ext cx="3298677" cy="39772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9510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1843</TotalTime>
  <Words>115</Words>
  <Application>Microsoft Office PowerPoint</Application>
  <PresentationFormat>On-screen Show (4:3)</PresentationFormat>
  <Paragraphs>51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Troy Munro</dc:creator>
  <cp:lastModifiedBy>Troy Munro</cp:lastModifiedBy>
  <cp:revision>25</cp:revision>
  <dcterms:created xsi:type="dcterms:W3CDTF">2019-05-23T18:03:48Z</dcterms:created>
  <dcterms:modified xsi:type="dcterms:W3CDTF">2019-06-24T22:28:12Z</dcterms:modified>
</cp:coreProperties>
</file>

<file path=docProps/thumbnail.jpeg>
</file>